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57" r:id="rId5"/>
    <p:sldId id="258"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78" d="100"/>
          <a:sy n="78" d="100"/>
        </p:scale>
        <p:origin x="4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DC15C-4BFB-42BB-13D3-0FCF61A37C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F1C191-819B-58C0-A37A-C2A5D94047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0C5A5A-E8AB-0B4C-AAEC-C388B4927732}"/>
              </a:ext>
            </a:extLst>
          </p:cNvPr>
          <p:cNvSpPr>
            <a:spLocks noGrp="1"/>
          </p:cNvSpPr>
          <p:nvPr>
            <p:ph type="dt" sz="half" idx="10"/>
          </p:nvPr>
        </p:nvSpPr>
        <p:spPr/>
        <p:txBody>
          <a:bodyPr/>
          <a:lstStyle/>
          <a:p>
            <a:fld id="{1BE1E91F-8B9A-46C0-B5D2-137B7C4EF580}" type="datetimeFigureOut">
              <a:rPr lang="en-US" smtClean="0"/>
              <a:t>11/8/2023</a:t>
            </a:fld>
            <a:endParaRPr lang="en-US"/>
          </a:p>
        </p:txBody>
      </p:sp>
      <p:sp>
        <p:nvSpPr>
          <p:cNvPr id="5" name="Footer Placeholder 4">
            <a:extLst>
              <a:ext uri="{FF2B5EF4-FFF2-40B4-BE49-F238E27FC236}">
                <a16:creationId xmlns:a16="http://schemas.microsoft.com/office/drawing/2014/main" id="{EEA5443A-6AB7-51F2-E1D0-907786181C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E040F3-0660-0CA5-30BF-6599E77E86EE}"/>
              </a:ext>
            </a:extLst>
          </p:cNvPr>
          <p:cNvSpPr>
            <a:spLocks noGrp="1"/>
          </p:cNvSpPr>
          <p:nvPr>
            <p:ph type="sldNum" sz="quarter" idx="12"/>
          </p:nvPr>
        </p:nvSpPr>
        <p:spPr/>
        <p:txBody>
          <a:bodyPr/>
          <a:lstStyle/>
          <a:p>
            <a:fld id="{3E6A02F1-DD4B-4574-AAEC-25FE84864382}" type="slidenum">
              <a:rPr lang="en-US" smtClean="0"/>
              <a:t>‹#›</a:t>
            </a:fld>
            <a:endParaRPr lang="en-US"/>
          </a:p>
        </p:txBody>
      </p:sp>
    </p:spTree>
    <p:extLst>
      <p:ext uri="{BB962C8B-B14F-4D97-AF65-F5344CB8AC3E}">
        <p14:creationId xmlns:p14="http://schemas.microsoft.com/office/powerpoint/2010/main" val="17735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0F6EF-3328-8EA1-5003-950355589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A7F67A-D97A-DB6C-BD8A-29AD0727C7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0390AB-C8DC-8F4F-36B2-A643009F5FCD}"/>
              </a:ext>
            </a:extLst>
          </p:cNvPr>
          <p:cNvSpPr>
            <a:spLocks noGrp="1"/>
          </p:cNvSpPr>
          <p:nvPr>
            <p:ph type="dt" sz="half" idx="10"/>
          </p:nvPr>
        </p:nvSpPr>
        <p:spPr/>
        <p:txBody>
          <a:bodyPr/>
          <a:lstStyle/>
          <a:p>
            <a:fld id="{1BE1E91F-8B9A-46C0-B5D2-137B7C4EF580}" type="datetimeFigureOut">
              <a:rPr lang="en-US" smtClean="0"/>
              <a:t>11/8/2023</a:t>
            </a:fld>
            <a:endParaRPr lang="en-US"/>
          </a:p>
        </p:txBody>
      </p:sp>
      <p:sp>
        <p:nvSpPr>
          <p:cNvPr id="5" name="Footer Placeholder 4">
            <a:extLst>
              <a:ext uri="{FF2B5EF4-FFF2-40B4-BE49-F238E27FC236}">
                <a16:creationId xmlns:a16="http://schemas.microsoft.com/office/drawing/2014/main" id="{1EA05CED-7216-1035-F770-5D1BC38CD0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EAFE8B-AC82-9C73-FAD1-1F55DCB507E0}"/>
              </a:ext>
            </a:extLst>
          </p:cNvPr>
          <p:cNvSpPr>
            <a:spLocks noGrp="1"/>
          </p:cNvSpPr>
          <p:nvPr>
            <p:ph type="sldNum" sz="quarter" idx="12"/>
          </p:nvPr>
        </p:nvSpPr>
        <p:spPr/>
        <p:txBody>
          <a:bodyPr/>
          <a:lstStyle/>
          <a:p>
            <a:fld id="{3E6A02F1-DD4B-4574-AAEC-25FE84864382}" type="slidenum">
              <a:rPr lang="en-US" smtClean="0"/>
              <a:t>‹#›</a:t>
            </a:fld>
            <a:endParaRPr lang="en-US"/>
          </a:p>
        </p:txBody>
      </p:sp>
    </p:spTree>
    <p:extLst>
      <p:ext uri="{BB962C8B-B14F-4D97-AF65-F5344CB8AC3E}">
        <p14:creationId xmlns:p14="http://schemas.microsoft.com/office/powerpoint/2010/main" val="354101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DC5E6-52F3-8AC1-8FA4-C4C7C7AA81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F79EC6-CB72-E89F-1D28-4762273203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F0C88C-2397-B78B-9895-CE4805E5ECF5}"/>
              </a:ext>
            </a:extLst>
          </p:cNvPr>
          <p:cNvSpPr>
            <a:spLocks noGrp="1"/>
          </p:cNvSpPr>
          <p:nvPr>
            <p:ph type="dt" sz="half" idx="10"/>
          </p:nvPr>
        </p:nvSpPr>
        <p:spPr/>
        <p:txBody>
          <a:bodyPr/>
          <a:lstStyle/>
          <a:p>
            <a:fld id="{1BE1E91F-8B9A-46C0-B5D2-137B7C4EF580}" type="datetimeFigureOut">
              <a:rPr lang="en-US" smtClean="0"/>
              <a:t>11/8/2023</a:t>
            </a:fld>
            <a:endParaRPr lang="en-US"/>
          </a:p>
        </p:txBody>
      </p:sp>
      <p:sp>
        <p:nvSpPr>
          <p:cNvPr id="5" name="Footer Placeholder 4">
            <a:extLst>
              <a:ext uri="{FF2B5EF4-FFF2-40B4-BE49-F238E27FC236}">
                <a16:creationId xmlns:a16="http://schemas.microsoft.com/office/drawing/2014/main" id="{92CB8A85-8F2A-0C0F-AB08-3A1B71ADA3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5D7917-0A3E-7323-91A8-F84E908ED5ED}"/>
              </a:ext>
            </a:extLst>
          </p:cNvPr>
          <p:cNvSpPr>
            <a:spLocks noGrp="1"/>
          </p:cNvSpPr>
          <p:nvPr>
            <p:ph type="sldNum" sz="quarter" idx="12"/>
          </p:nvPr>
        </p:nvSpPr>
        <p:spPr/>
        <p:txBody>
          <a:bodyPr/>
          <a:lstStyle/>
          <a:p>
            <a:fld id="{3E6A02F1-DD4B-4574-AAEC-25FE84864382}" type="slidenum">
              <a:rPr lang="en-US" smtClean="0"/>
              <a:t>‹#›</a:t>
            </a:fld>
            <a:endParaRPr lang="en-US"/>
          </a:p>
        </p:txBody>
      </p:sp>
    </p:spTree>
    <p:extLst>
      <p:ext uri="{BB962C8B-B14F-4D97-AF65-F5344CB8AC3E}">
        <p14:creationId xmlns:p14="http://schemas.microsoft.com/office/powerpoint/2010/main" val="1371700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527B1-15B0-0242-7085-B383F64D93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FD18B8-2ECA-7EC7-177B-0E9DD79DF1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2BDB02-9161-4B21-DB50-7111265DCDC2}"/>
              </a:ext>
            </a:extLst>
          </p:cNvPr>
          <p:cNvSpPr>
            <a:spLocks noGrp="1"/>
          </p:cNvSpPr>
          <p:nvPr>
            <p:ph type="dt" sz="half" idx="10"/>
          </p:nvPr>
        </p:nvSpPr>
        <p:spPr/>
        <p:txBody>
          <a:bodyPr/>
          <a:lstStyle/>
          <a:p>
            <a:fld id="{1BE1E91F-8B9A-46C0-B5D2-137B7C4EF580}" type="datetimeFigureOut">
              <a:rPr lang="en-US" smtClean="0"/>
              <a:t>11/8/2023</a:t>
            </a:fld>
            <a:endParaRPr lang="en-US"/>
          </a:p>
        </p:txBody>
      </p:sp>
      <p:sp>
        <p:nvSpPr>
          <p:cNvPr id="5" name="Footer Placeholder 4">
            <a:extLst>
              <a:ext uri="{FF2B5EF4-FFF2-40B4-BE49-F238E27FC236}">
                <a16:creationId xmlns:a16="http://schemas.microsoft.com/office/drawing/2014/main" id="{DBBB51C1-BCEA-C228-C1FF-D5887EF3D7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7B0F07-5E55-93E2-4FEC-63D3688EB139}"/>
              </a:ext>
            </a:extLst>
          </p:cNvPr>
          <p:cNvSpPr>
            <a:spLocks noGrp="1"/>
          </p:cNvSpPr>
          <p:nvPr>
            <p:ph type="sldNum" sz="quarter" idx="12"/>
          </p:nvPr>
        </p:nvSpPr>
        <p:spPr/>
        <p:txBody>
          <a:bodyPr/>
          <a:lstStyle/>
          <a:p>
            <a:fld id="{3E6A02F1-DD4B-4574-AAEC-25FE84864382}" type="slidenum">
              <a:rPr lang="en-US" smtClean="0"/>
              <a:t>‹#›</a:t>
            </a:fld>
            <a:endParaRPr lang="en-US"/>
          </a:p>
        </p:txBody>
      </p:sp>
    </p:spTree>
    <p:extLst>
      <p:ext uri="{BB962C8B-B14F-4D97-AF65-F5344CB8AC3E}">
        <p14:creationId xmlns:p14="http://schemas.microsoft.com/office/powerpoint/2010/main" val="2658323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0B7DD-B476-9487-9889-8D0D2202F8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F71A19-6DE9-3E17-DB8D-2D047E1B97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38A363-1905-9DE7-AB2F-7B9B104D1B8A}"/>
              </a:ext>
            </a:extLst>
          </p:cNvPr>
          <p:cNvSpPr>
            <a:spLocks noGrp="1"/>
          </p:cNvSpPr>
          <p:nvPr>
            <p:ph type="dt" sz="half" idx="10"/>
          </p:nvPr>
        </p:nvSpPr>
        <p:spPr/>
        <p:txBody>
          <a:bodyPr/>
          <a:lstStyle/>
          <a:p>
            <a:fld id="{1BE1E91F-8B9A-46C0-B5D2-137B7C4EF580}" type="datetimeFigureOut">
              <a:rPr lang="en-US" smtClean="0"/>
              <a:t>11/8/2023</a:t>
            </a:fld>
            <a:endParaRPr lang="en-US"/>
          </a:p>
        </p:txBody>
      </p:sp>
      <p:sp>
        <p:nvSpPr>
          <p:cNvPr id="5" name="Footer Placeholder 4">
            <a:extLst>
              <a:ext uri="{FF2B5EF4-FFF2-40B4-BE49-F238E27FC236}">
                <a16:creationId xmlns:a16="http://schemas.microsoft.com/office/drawing/2014/main" id="{8DFBC2F3-4ABA-1E74-3F35-483095F9CF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4D5E64-414A-C6DD-C04C-BFFA21A270F2}"/>
              </a:ext>
            </a:extLst>
          </p:cNvPr>
          <p:cNvSpPr>
            <a:spLocks noGrp="1"/>
          </p:cNvSpPr>
          <p:nvPr>
            <p:ph type="sldNum" sz="quarter" idx="12"/>
          </p:nvPr>
        </p:nvSpPr>
        <p:spPr/>
        <p:txBody>
          <a:bodyPr/>
          <a:lstStyle/>
          <a:p>
            <a:fld id="{3E6A02F1-DD4B-4574-AAEC-25FE84864382}" type="slidenum">
              <a:rPr lang="en-US" smtClean="0"/>
              <a:t>‹#›</a:t>
            </a:fld>
            <a:endParaRPr lang="en-US"/>
          </a:p>
        </p:txBody>
      </p:sp>
    </p:spTree>
    <p:extLst>
      <p:ext uri="{BB962C8B-B14F-4D97-AF65-F5344CB8AC3E}">
        <p14:creationId xmlns:p14="http://schemas.microsoft.com/office/powerpoint/2010/main" val="340551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5B57C-B6FD-6464-82E9-E6E61ADF41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504A75-4E8E-20D6-C439-BE5B6C1841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B5D265-9C29-577F-7D8F-9C93D25331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4F786D-74C9-EE8E-7D7E-64A66066916A}"/>
              </a:ext>
            </a:extLst>
          </p:cNvPr>
          <p:cNvSpPr>
            <a:spLocks noGrp="1"/>
          </p:cNvSpPr>
          <p:nvPr>
            <p:ph type="dt" sz="half" idx="10"/>
          </p:nvPr>
        </p:nvSpPr>
        <p:spPr/>
        <p:txBody>
          <a:bodyPr/>
          <a:lstStyle/>
          <a:p>
            <a:fld id="{1BE1E91F-8B9A-46C0-B5D2-137B7C4EF580}" type="datetimeFigureOut">
              <a:rPr lang="en-US" smtClean="0"/>
              <a:t>11/8/2023</a:t>
            </a:fld>
            <a:endParaRPr lang="en-US"/>
          </a:p>
        </p:txBody>
      </p:sp>
      <p:sp>
        <p:nvSpPr>
          <p:cNvPr id="6" name="Footer Placeholder 5">
            <a:extLst>
              <a:ext uri="{FF2B5EF4-FFF2-40B4-BE49-F238E27FC236}">
                <a16:creationId xmlns:a16="http://schemas.microsoft.com/office/drawing/2014/main" id="{6D3227A8-B3D6-7B0C-576C-542B43FC1F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7DDB10-F244-55F0-5AC5-5E9B37F4408F}"/>
              </a:ext>
            </a:extLst>
          </p:cNvPr>
          <p:cNvSpPr>
            <a:spLocks noGrp="1"/>
          </p:cNvSpPr>
          <p:nvPr>
            <p:ph type="sldNum" sz="quarter" idx="12"/>
          </p:nvPr>
        </p:nvSpPr>
        <p:spPr/>
        <p:txBody>
          <a:bodyPr/>
          <a:lstStyle/>
          <a:p>
            <a:fld id="{3E6A02F1-DD4B-4574-AAEC-25FE84864382}" type="slidenum">
              <a:rPr lang="en-US" smtClean="0"/>
              <a:t>‹#›</a:t>
            </a:fld>
            <a:endParaRPr lang="en-US"/>
          </a:p>
        </p:txBody>
      </p:sp>
    </p:spTree>
    <p:extLst>
      <p:ext uri="{BB962C8B-B14F-4D97-AF65-F5344CB8AC3E}">
        <p14:creationId xmlns:p14="http://schemas.microsoft.com/office/powerpoint/2010/main" val="2682972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73E8A-6D67-55EB-BEFF-97BB149BDE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5C9383-AE1C-F6EA-6BED-67950C869A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DBAF07-ED76-8F1C-9807-72F985CF2D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962576-F6F2-7A4E-5E60-7C6248CE2F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7DF6D4-C18A-B409-CD1E-AD3B815D7E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19005B-7B5D-2EA5-DB20-5ECB43D16444}"/>
              </a:ext>
            </a:extLst>
          </p:cNvPr>
          <p:cNvSpPr>
            <a:spLocks noGrp="1"/>
          </p:cNvSpPr>
          <p:nvPr>
            <p:ph type="dt" sz="half" idx="10"/>
          </p:nvPr>
        </p:nvSpPr>
        <p:spPr/>
        <p:txBody>
          <a:bodyPr/>
          <a:lstStyle/>
          <a:p>
            <a:fld id="{1BE1E91F-8B9A-46C0-B5D2-137B7C4EF580}" type="datetimeFigureOut">
              <a:rPr lang="en-US" smtClean="0"/>
              <a:t>11/8/2023</a:t>
            </a:fld>
            <a:endParaRPr lang="en-US"/>
          </a:p>
        </p:txBody>
      </p:sp>
      <p:sp>
        <p:nvSpPr>
          <p:cNvPr id="8" name="Footer Placeholder 7">
            <a:extLst>
              <a:ext uri="{FF2B5EF4-FFF2-40B4-BE49-F238E27FC236}">
                <a16:creationId xmlns:a16="http://schemas.microsoft.com/office/drawing/2014/main" id="{452496EB-0B0E-E68E-F09F-8ECDB1D7E3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C02108-765E-6C24-0FD8-700492F4828D}"/>
              </a:ext>
            </a:extLst>
          </p:cNvPr>
          <p:cNvSpPr>
            <a:spLocks noGrp="1"/>
          </p:cNvSpPr>
          <p:nvPr>
            <p:ph type="sldNum" sz="quarter" idx="12"/>
          </p:nvPr>
        </p:nvSpPr>
        <p:spPr/>
        <p:txBody>
          <a:bodyPr/>
          <a:lstStyle/>
          <a:p>
            <a:fld id="{3E6A02F1-DD4B-4574-AAEC-25FE84864382}" type="slidenum">
              <a:rPr lang="en-US" smtClean="0"/>
              <a:t>‹#›</a:t>
            </a:fld>
            <a:endParaRPr lang="en-US"/>
          </a:p>
        </p:txBody>
      </p:sp>
    </p:spTree>
    <p:extLst>
      <p:ext uri="{BB962C8B-B14F-4D97-AF65-F5344CB8AC3E}">
        <p14:creationId xmlns:p14="http://schemas.microsoft.com/office/powerpoint/2010/main" val="4057589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86781-6203-AF24-EAB9-593630E3E4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8E0237-5ECD-7F6F-87D6-F3C1A3C9D5C0}"/>
              </a:ext>
            </a:extLst>
          </p:cNvPr>
          <p:cNvSpPr>
            <a:spLocks noGrp="1"/>
          </p:cNvSpPr>
          <p:nvPr>
            <p:ph type="dt" sz="half" idx="10"/>
          </p:nvPr>
        </p:nvSpPr>
        <p:spPr/>
        <p:txBody>
          <a:bodyPr/>
          <a:lstStyle/>
          <a:p>
            <a:fld id="{1BE1E91F-8B9A-46C0-B5D2-137B7C4EF580}" type="datetimeFigureOut">
              <a:rPr lang="en-US" smtClean="0"/>
              <a:t>11/8/2023</a:t>
            </a:fld>
            <a:endParaRPr lang="en-US"/>
          </a:p>
        </p:txBody>
      </p:sp>
      <p:sp>
        <p:nvSpPr>
          <p:cNvPr id="4" name="Footer Placeholder 3">
            <a:extLst>
              <a:ext uri="{FF2B5EF4-FFF2-40B4-BE49-F238E27FC236}">
                <a16:creationId xmlns:a16="http://schemas.microsoft.com/office/drawing/2014/main" id="{A8520054-4639-7A14-5E33-E6B3E16B84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AF1537-DAB9-71D9-EA01-69F669CD8E54}"/>
              </a:ext>
            </a:extLst>
          </p:cNvPr>
          <p:cNvSpPr>
            <a:spLocks noGrp="1"/>
          </p:cNvSpPr>
          <p:nvPr>
            <p:ph type="sldNum" sz="quarter" idx="12"/>
          </p:nvPr>
        </p:nvSpPr>
        <p:spPr/>
        <p:txBody>
          <a:bodyPr/>
          <a:lstStyle/>
          <a:p>
            <a:fld id="{3E6A02F1-DD4B-4574-AAEC-25FE84864382}" type="slidenum">
              <a:rPr lang="en-US" smtClean="0"/>
              <a:t>‹#›</a:t>
            </a:fld>
            <a:endParaRPr lang="en-US"/>
          </a:p>
        </p:txBody>
      </p:sp>
    </p:spTree>
    <p:extLst>
      <p:ext uri="{BB962C8B-B14F-4D97-AF65-F5344CB8AC3E}">
        <p14:creationId xmlns:p14="http://schemas.microsoft.com/office/powerpoint/2010/main" val="607558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EF9B68-2678-E484-BC57-CC7A3AAAC4DC}"/>
              </a:ext>
            </a:extLst>
          </p:cNvPr>
          <p:cNvSpPr>
            <a:spLocks noGrp="1"/>
          </p:cNvSpPr>
          <p:nvPr>
            <p:ph type="dt" sz="half" idx="10"/>
          </p:nvPr>
        </p:nvSpPr>
        <p:spPr/>
        <p:txBody>
          <a:bodyPr/>
          <a:lstStyle/>
          <a:p>
            <a:fld id="{1BE1E91F-8B9A-46C0-B5D2-137B7C4EF580}" type="datetimeFigureOut">
              <a:rPr lang="en-US" smtClean="0"/>
              <a:t>11/8/2023</a:t>
            </a:fld>
            <a:endParaRPr lang="en-US"/>
          </a:p>
        </p:txBody>
      </p:sp>
      <p:sp>
        <p:nvSpPr>
          <p:cNvPr id="3" name="Footer Placeholder 2">
            <a:extLst>
              <a:ext uri="{FF2B5EF4-FFF2-40B4-BE49-F238E27FC236}">
                <a16:creationId xmlns:a16="http://schemas.microsoft.com/office/drawing/2014/main" id="{3F0D88F2-275D-CBA0-7594-1D07A380BE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32DAE3-6648-FDD5-C4AF-EBA6C1100836}"/>
              </a:ext>
            </a:extLst>
          </p:cNvPr>
          <p:cNvSpPr>
            <a:spLocks noGrp="1"/>
          </p:cNvSpPr>
          <p:nvPr>
            <p:ph type="sldNum" sz="quarter" idx="12"/>
          </p:nvPr>
        </p:nvSpPr>
        <p:spPr/>
        <p:txBody>
          <a:bodyPr/>
          <a:lstStyle/>
          <a:p>
            <a:fld id="{3E6A02F1-DD4B-4574-AAEC-25FE84864382}" type="slidenum">
              <a:rPr lang="en-US" smtClean="0"/>
              <a:t>‹#›</a:t>
            </a:fld>
            <a:endParaRPr lang="en-US"/>
          </a:p>
        </p:txBody>
      </p:sp>
    </p:spTree>
    <p:extLst>
      <p:ext uri="{BB962C8B-B14F-4D97-AF65-F5344CB8AC3E}">
        <p14:creationId xmlns:p14="http://schemas.microsoft.com/office/powerpoint/2010/main" val="1524456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142EE-B64F-F9E8-859A-0275E46924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422860-A270-319D-4CC5-6A8DD57464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886114-096C-F204-4F58-523C4DECE2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8DE3DB-3604-1D48-C1F0-101EB79EAFBE}"/>
              </a:ext>
            </a:extLst>
          </p:cNvPr>
          <p:cNvSpPr>
            <a:spLocks noGrp="1"/>
          </p:cNvSpPr>
          <p:nvPr>
            <p:ph type="dt" sz="half" idx="10"/>
          </p:nvPr>
        </p:nvSpPr>
        <p:spPr/>
        <p:txBody>
          <a:bodyPr/>
          <a:lstStyle/>
          <a:p>
            <a:fld id="{1BE1E91F-8B9A-46C0-B5D2-137B7C4EF580}" type="datetimeFigureOut">
              <a:rPr lang="en-US" smtClean="0"/>
              <a:t>11/8/2023</a:t>
            </a:fld>
            <a:endParaRPr lang="en-US"/>
          </a:p>
        </p:txBody>
      </p:sp>
      <p:sp>
        <p:nvSpPr>
          <p:cNvPr id="6" name="Footer Placeholder 5">
            <a:extLst>
              <a:ext uri="{FF2B5EF4-FFF2-40B4-BE49-F238E27FC236}">
                <a16:creationId xmlns:a16="http://schemas.microsoft.com/office/drawing/2014/main" id="{F7BCCFE7-92F5-FE72-C782-13C18CCEA0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AA057A-0BE0-34EE-D6C6-21720FD5AFAF}"/>
              </a:ext>
            </a:extLst>
          </p:cNvPr>
          <p:cNvSpPr>
            <a:spLocks noGrp="1"/>
          </p:cNvSpPr>
          <p:nvPr>
            <p:ph type="sldNum" sz="quarter" idx="12"/>
          </p:nvPr>
        </p:nvSpPr>
        <p:spPr/>
        <p:txBody>
          <a:bodyPr/>
          <a:lstStyle/>
          <a:p>
            <a:fld id="{3E6A02F1-DD4B-4574-AAEC-25FE84864382}" type="slidenum">
              <a:rPr lang="en-US" smtClean="0"/>
              <a:t>‹#›</a:t>
            </a:fld>
            <a:endParaRPr lang="en-US"/>
          </a:p>
        </p:txBody>
      </p:sp>
    </p:spTree>
    <p:extLst>
      <p:ext uri="{BB962C8B-B14F-4D97-AF65-F5344CB8AC3E}">
        <p14:creationId xmlns:p14="http://schemas.microsoft.com/office/powerpoint/2010/main" val="587415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1F2CE-1EC2-CA7E-167C-E7B1EBAA5A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B12267-B182-EAAD-FAE8-86608750EA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ABC8FA-E9C2-F941-656B-9BE3D85196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9A569B-8121-BD4C-227B-2077EDA4AC61}"/>
              </a:ext>
            </a:extLst>
          </p:cNvPr>
          <p:cNvSpPr>
            <a:spLocks noGrp="1"/>
          </p:cNvSpPr>
          <p:nvPr>
            <p:ph type="dt" sz="half" idx="10"/>
          </p:nvPr>
        </p:nvSpPr>
        <p:spPr/>
        <p:txBody>
          <a:bodyPr/>
          <a:lstStyle/>
          <a:p>
            <a:fld id="{1BE1E91F-8B9A-46C0-B5D2-137B7C4EF580}" type="datetimeFigureOut">
              <a:rPr lang="en-US" smtClean="0"/>
              <a:t>11/8/2023</a:t>
            </a:fld>
            <a:endParaRPr lang="en-US"/>
          </a:p>
        </p:txBody>
      </p:sp>
      <p:sp>
        <p:nvSpPr>
          <p:cNvPr id="6" name="Footer Placeholder 5">
            <a:extLst>
              <a:ext uri="{FF2B5EF4-FFF2-40B4-BE49-F238E27FC236}">
                <a16:creationId xmlns:a16="http://schemas.microsoft.com/office/drawing/2014/main" id="{8CA2DBAF-653C-44AB-EBBA-EC9BAF7C85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78510-9FF7-D36F-73A4-E8259205B999}"/>
              </a:ext>
            </a:extLst>
          </p:cNvPr>
          <p:cNvSpPr>
            <a:spLocks noGrp="1"/>
          </p:cNvSpPr>
          <p:nvPr>
            <p:ph type="sldNum" sz="quarter" idx="12"/>
          </p:nvPr>
        </p:nvSpPr>
        <p:spPr/>
        <p:txBody>
          <a:bodyPr/>
          <a:lstStyle/>
          <a:p>
            <a:fld id="{3E6A02F1-DD4B-4574-AAEC-25FE84864382}" type="slidenum">
              <a:rPr lang="en-US" smtClean="0"/>
              <a:t>‹#›</a:t>
            </a:fld>
            <a:endParaRPr lang="en-US"/>
          </a:p>
        </p:txBody>
      </p:sp>
    </p:spTree>
    <p:extLst>
      <p:ext uri="{BB962C8B-B14F-4D97-AF65-F5344CB8AC3E}">
        <p14:creationId xmlns:p14="http://schemas.microsoft.com/office/powerpoint/2010/main" val="99813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BDBB2A-9D98-F92B-F732-895637E9EB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5D7DF2-8360-8D97-941C-A21B83D356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3E8A4-E522-A91F-16DB-1E90C9B311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1E91F-8B9A-46C0-B5D2-137B7C4EF580}" type="datetimeFigureOut">
              <a:rPr lang="en-US" smtClean="0"/>
              <a:t>11/8/2023</a:t>
            </a:fld>
            <a:endParaRPr lang="en-US"/>
          </a:p>
        </p:txBody>
      </p:sp>
      <p:sp>
        <p:nvSpPr>
          <p:cNvPr id="5" name="Footer Placeholder 4">
            <a:extLst>
              <a:ext uri="{FF2B5EF4-FFF2-40B4-BE49-F238E27FC236}">
                <a16:creationId xmlns:a16="http://schemas.microsoft.com/office/drawing/2014/main" id="{BABA5C07-C1FA-20FA-5AE6-5838E7BAD9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6D36D82-09AD-8E13-5C51-9990B265E6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A02F1-DD4B-4574-AAEC-25FE84864382}" type="slidenum">
              <a:rPr lang="en-US" smtClean="0"/>
              <a:t>‹#›</a:t>
            </a:fld>
            <a:endParaRPr lang="en-US"/>
          </a:p>
        </p:txBody>
      </p:sp>
    </p:spTree>
    <p:extLst>
      <p:ext uri="{BB962C8B-B14F-4D97-AF65-F5344CB8AC3E}">
        <p14:creationId xmlns:p14="http://schemas.microsoft.com/office/powerpoint/2010/main" val="4006176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5368F-D5EB-4F11-E6B3-00C9653E9A59}"/>
              </a:ext>
            </a:extLst>
          </p:cNvPr>
          <p:cNvSpPr>
            <a:spLocks noGrp="1"/>
          </p:cNvSpPr>
          <p:nvPr>
            <p:ph type="ctrTitle"/>
          </p:nvPr>
        </p:nvSpPr>
        <p:spPr>
          <a:xfrm>
            <a:off x="1524000" y="257391"/>
            <a:ext cx="9144000" cy="990642"/>
          </a:xfrm>
        </p:spPr>
        <p:txBody>
          <a:bodyPr/>
          <a:lstStyle/>
          <a:p>
            <a:r>
              <a:rPr lang="en-US" altLang="en-US" b="1" dirty="0"/>
              <a:t>Presentation Title</a:t>
            </a:r>
            <a:endParaRPr lang="en-US" dirty="0"/>
          </a:p>
        </p:txBody>
      </p:sp>
      <p:sp>
        <p:nvSpPr>
          <p:cNvPr id="3" name="Subtitle 2">
            <a:extLst>
              <a:ext uri="{FF2B5EF4-FFF2-40B4-BE49-F238E27FC236}">
                <a16:creationId xmlns:a16="http://schemas.microsoft.com/office/drawing/2014/main" id="{1A4BADC1-3D1F-1F60-3A2B-7A08178A77F0}"/>
              </a:ext>
            </a:extLst>
          </p:cNvPr>
          <p:cNvSpPr>
            <a:spLocks noGrp="1"/>
          </p:cNvSpPr>
          <p:nvPr>
            <p:ph type="subTitle" idx="1"/>
          </p:nvPr>
        </p:nvSpPr>
        <p:spPr>
          <a:xfrm>
            <a:off x="729049" y="1248033"/>
            <a:ext cx="9938951" cy="4685312"/>
          </a:xfrm>
        </p:spPr>
        <p:txBody>
          <a:bodyPr>
            <a:normAutofit fontScale="85000" lnSpcReduction="20000"/>
          </a:bodyPr>
          <a:lstStyle/>
          <a:p>
            <a:r>
              <a:rPr lang="en-US" dirty="0"/>
              <a:t>Date: May 17, 2024</a:t>
            </a:r>
          </a:p>
          <a:p>
            <a:endParaRPr lang="en-US" dirty="0"/>
          </a:p>
          <a:p>
            <a:r>
              <a:rPr lang="en-US" dirty="0"/>
              <a:t>Speaker: your name, your credentials here</a:t>
            </a:r>
          </a:p>
          <a:p>
            <a:r>
              <a:rPr lang="en-US" dirty="0"/>
              <a:t>Your work title, your work site</a:t>
            </a:r>
          </a:p>
          <a:p>
            <a:endParaRPr lang="en-US" dirty="0"/>
          </a:p>
          <a:p>
            <a:r>
              <a:rPr lang="en-US" dirty="0"/>
              <a:t>*Preceptor or Mentor (</a:t>
            </a:r>
            <a:r>
              <a:rPr lang="en-US" dirty="0">
                <a:solidFill>
                  <a:srgbClr val="C00000"/>
                </a:solidFill>
              </a:rPr>
              <a:t>list </a:t>
            </a:r>
            <a:r>
              <a:rPr lang="en-US" b="1" u="sng" dirty="0">
                <a:solidFill>
                  <a:srgbClr val="C00000"/>
                </a:solidFill>
              </a:rPr>
              <a:t>ONE </a:t>
            </a:r>
            <a:r>
              <a:rPr lang="en-US" dirty="0">
                <a:solidFill>
                  <a:srgbClr val="C00000"/>
                </a:solidFill>
              </a:rPr>
              <a:t>only</a:t>
            </a:r>
            <a:r>
              <a:rPr lang="en-US" dirty="0"/>
              <a:t>): </a:t>
            </a:r>
          </a:p>
          <a:p>
            <a:r>
              <a:rPr lang="en-US" dirty="0"/>
              <a:t>Add name of your </a:t>
            </a:r>
            <a:r>
              <a:rPr lang="en-US" b="1" u="sng" dirty="0">
                <a:solidFill>
                  <a:srgbClr val="C00000"/>
                </a:solidFill>
              </a:rPr>
              <a:t>PRIMARY</a:t>
            </a:r>
            <a:r>
              <a:rPr lang="en-US" dirty="0"/>
              <a:t> here with credentials.</a:t>
            </a:r>
          </a:p>
          <a:p>
            <a:r>
              <a:rPr lang="en-US" dirty="0"/>
              <a:t>Add preceptor or mentor work title and work site</a:t>
            </a:r>
          </a:p>
          <a:p>
            <a:r>
              <a:rPr lang="en-US" dirty="0"/>
              <a:t>(*required for any fellow/resident presentation)</a:t>
            </a:r>
          </a:p>
          <a:p>
            <a:endParaRPr lang="en-US" b="1" dirty="0">
              <a:solidFill>
                <a:srgbClr val="C00000"/>
              </a:solidFill>
            </a:endParaRPr>
          </a:p>
          <a:p>
            <a:r>
              <a:rPr lang="en-US" b="1" dirty="0">
                <a:solidFill>
                  <a:srgbClr val="C00000"/>
                </a:solidFill>
              </a:rPr>
              <a:t>Please Note: </a:t>
            </a:r>
          </a:p>
          <a:p>
            <a:r>
              <a:rPr lang="en-US" dirty="0">
                <a:solidFill>
                  <a:srgbClr val="C00000"/>
                </a:solidFill>
              </a:rPr>
              <a:t>Additional preceptors / mentors / researchers may be listed on the LAST slide.</a:t>
            </a:r>
          </a:p>
          <a:p>
            <a:r>
              <a:rPr lang="en-US" b="1" dirty="0">
                <a:solidFill>
                  <a:srgbClr val="C00000"/>
                </a:solidFill>
              </a:rPr>
              <a:t>Please follow the designated ORDER of this slide format.</a:t>
            </a:r>
          </a:p>
          <a:p>
            <a:endParaRPr lang="en-US" dirty="0"/>
          </a:p>
        </p:txBody>
      </p:sp>
    </p:spTree>
    <p:extLst>
      <p:ext uri="{BB962C8B-B14F-4D97-AF65-F5344CB8AC3E}">
        <p14:creationId xmlns:p14="http://schemas.microsoft.com/office/powerpoint/2010/main" val="3690337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EE03F-55DC-8752-0672-EC49FC1237E1}"/>
              </a:ext>
            </a:extLst>
          </p:cNvPr>
          <p:cNvSpPr>
            <a:spLocks noGrp="1"/>
          </p:cNvSpPr>
          <p:nvPr>
            <p:ph type="title"/>
          </p:nvPr>
        </p:nvSpPr>
        <p:spPr/>
        <p:txBody>
          <a:bodyPr/>
          <a:lstStyle/>
          <a:p>
            <a:r>
              <a:rPr lang="en-US" b="1" dirty="0"/>
              <a:t>Disclosures</a:t>
            </a:r>
            <a:r>
              <a:rPr lang="en-US" dirty="0"/>
              <a:t> </a:t>
            </a:r>
            <a:r>
              <a:rPr lang="en-US" b="1" dirty="0">
                <a:solidFill>
                  <a:srgbClr val="C00000"/>
                </a:solidFill>
              </a:rPr>
              <a:t>(Use wording provided)</a:t>
            </a:r>
          </a:p>
        </p:txBody>
      </p:sp>
      <p:sp>
        <p:nvSpPr>
          <p:cNvPr id="3" name="Content Placeholder 2">
            <a:extLst>
              <a:ext uri="{FF2B5EF4-FFF2-40B4-BE49-F238E27FC236}">
                <a16:creationId xmlns:a16="http://schemas.microsoft.com/office/drawing/2014/main" id="{6B788BB7-220B-A19E-2F08-916188B12FCB}"/>
              </a:ext>
            </a:extLst>
          </p:cNvPr>
          <p:cNvSpPr>
            <a:spLocks noGrp="1"/>
          </p:cNvSpPr>
          <p:nvPr>
            <p:ph idx="1"/>
          </p:nvPr>
        </p:nvSpPr>
        <p:spPr>
          <a:xfrm>
            <a:off x="838200" y="1442565"/>
            <a:ext cx="10515600" cy="4351338"/>
          </a:xfrm>
        </p:spPr>
        <p:txBody>
          <a:bodyPr>
            <a:normAutofit fontScale="70000" lnSpcReduction="20000"/>
          </a:bodyPr>
          <a:lstStyle/>
          <a:p>
            <a:pPr marL="0" indent="0">
              <a:lnSpc>
                <a:spcPct val="115000"/>
              </a:lnSpc>
              <a:spcBef>
                <a:spcPts val="0"/>
              </a:spcBef>
              <a:spcAft>
                <a:spcPts val="0"/>
              </a:spcAft>
              <a:buNone/>
              <a:defRPr/>
            </a:pP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Choose</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between 1 </a:t>
            </a:r>
            <a:r>
              <a:rPr lang="en-US" sz="2800" dirty="0">
                <a:solidFill>
                  <a:srgbClr val="FF000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OR</a:t>
            </a:r>
            <a:r>
              <a:rPr lang="en-U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2 (delete the one you do not use); </a:t>
            </a:r>
            <a:r>
              <a:rPr lang="en-US" sz="28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always include # 3</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p>
          <a:p>
            <a:pPr marL="0" indent="0">
              <a:lnSpc>
                <a:spcPct val="115000"/>
              </a:lnSpc>
              <a:spcBef>
                <a:spcPts val="0"/>
              </a:spcBef>
              <a:spcAft>
                <a:spcPts val="0"/>
              </a:spcAft>
              <a:buNone/>
              <a:defRPr/>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0"/>
              </a:spcBef>
              <a:spcAft>
                <a:spcPts val="0"/>
              </a:spcAft>
              <a:buNone/>
              <a:defRPr/>
            </a:pPr>
            <a:r>
              <a:rPr lang="en-US" sz="2800" dirty="0">
                <a:latin typeface="Times New Roman" panose="02020603050405020304" pitchFamily="18" charset="0"/>
                <a:ea typeface="Calibri" panose="020F0502020204030204" pitchFamily="34" charset="0"/>
                <a:cs typeface="Times New Roman" panose="02020603050405020304" pitchFamily="18" charset="0"/>
              </a:rPr>
              <a:t>1. The course director, faculty or presenter, preceptor and reviewers of this activity have no relevant financial relationship(s) with ineligible companies to disclose.</a:t>
            </a:r>
          </a:p>
          <a:p>
            <a:pPr marL="0" indent="0">
              <a:lnSpc>
                <a:spcPct val="115000"/>
              </a:lnSpc>
              <a:spcBef>
                <a:spcPts val="0"/>
              </a:spcBef>
              <a:spcAft>
                <a:spcPts val="0"/>
              </a:spcAft>
              <a:buNone/>
              <a:defRPr/>
            </a:pPr>
            <a:endPar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0"/>
              </a:spcBef>
              <a:spcAft>
                <a:spcPts val="0"/>
              </a:spcAft>
              <a:buNone/>
              <a:defRPr/>
            </a:pP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OR</a:t>
            </a:r>
          </a:p>
          <a:p>
            <a:pPr marL="0" indent="0">
              <a:lnSpc>
                <a:spcPct val="115000"/>
              </a:lnSpc>
              <a:spcBef>
                <a:spcPts val="0"/>
              </a:spcBef>
              <a:spcAft>
                <a:spcPts val="0"/>
              </a:spcAft>
              <a:buNone/>
              <a:defRPr/>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0"/>
              </a:spcBef>
              <a:spcAft>
                <a:spcPts val="0"/>
              </a:spcAft>
              <a:buNone/>
              <a:defRPr/>
            </a:pPr>
            <a:r>
              <a:rPr lang="en-US" sz="2800" dirty="0">
                <a:latin typeface="Times New Roman" panose="02020603050405020304" pitchFamily="18" charset="0"/>
                <a:ea typeface="Calibri" panose="020F0502020204030204" pitchFamily="34" charset="0"/>
                <a:cs typeface="Times New Roman" panose="02020603050405020304" pitchFamily="18" charset="0"/>
              </a:rPr>
              <a:t>2. Dr. </a:t>
            </a:r>
            <a:r>
              <a:rPr lang="en-US" sz="2800"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XXX</a:t>
            </a:r>
            <a:r>
              <a:rPr lang="en-US" sz="2800" dirty="0">
                <a:latin typeface="Times New Roman" panose="02020603050405020304" pitchFamily="18" charset="0"/>
                <a:ea typeface="Calibri" panose="020F0502020204030204" pitchFamily="34" charset="0"/>
                <a:cs typeface="Times New Roman" panose="02020603050405020304" pitchFamily="18" charset="0"/>
              </a:rPr>
              <a:t> (your name and / or your preceptor’s name if applicable) disclose they are a shareholder in </a:t>
            </a:r>
            <a:r>
              <a:rPr lang="en-US" sz="2800"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XXX </a:t>
            </a:r>
            <a:r>
              <a:rPr lang="en-US" sz="2800" dirty="0">
                <a:latin typeface="Times New Roman" panose="02020603050405020304" pitchFamily="18" charset="0"/>
                <a:ea typeface="Calibri" panose="020F0502020204030204" pitchFamily="34" charset="0"/>
                <a:cs typeface="Times New Roman" panose="02020603050405020304" pitchFamily="18" charset="0"/>
              </a:rPr>
              <a:t>(add if applicable). All the relevant financial relationships listed for this/these individuals have been mitigated.</a:t>
            </a:r>
          </a:p>
          <a:p>
            <a:pPr marL="0" indent="0">
              <a:lnSpc>
                <a:spcPct val="115000"/>
              </a:lnSpc>
              <a:spcBef>
                <a:spcPts val="0"/>
              </a:spcBef>
              <a:spcAft>
                <a:spcPts val="0"/>
              </a:spcAft>
              <a:buNone/>
              <a:defRPr/>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5000"/>
              </a:lnSpc>
              <a:spcBef>
                <a:spcPts val="0"/>
              </a:spcBef>
              <a:spcAft>
                <a:spcPts val="0"/>
              </a:spcAft>
              <a:buNone/>
              <a:defRPr/>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p>
          <a:p>
            <a:pPr marL="0" indent="0">
              <a:lnSpc>
                <a:spcPct val="115000"/>
              </a:lnSpc>
              <a:spcBef>
                <a:spcPts val="0"/>
              </a:spcBef>
              <a:spcAft>
                <a:spcPts val="0"/>
              </a:spcAft>
              <a:buNone/>
              <a:defRPr/>
            </a:pPr>
            <a:r>
              <a:rPr lang="en-US" sz="2800" dirty="0">
                <a:latin typeface="Times New Roman" panose="02020603050405020304" pitchFamily="18" charset="0"/>
                <a:ea typeface="Calibri" panose="020F0502020204030204" pitchFamily="34" charset="0"/>
                <a:cs typeface="Times New Roman" panose="02020603050405020304" pitchFamily="18" charset="0"/>
              </a:rPr>
              <a:t>3. Any relevant disclosures for course director, planner(s) and reviewer(s) of this activity are listed in the syllabus.</a:t>
            </a:r>
            <a:endParaRPr lang="en-US" sz="2800"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75516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0552A-00BE-6BE3-9A38-DC7FC41D18F2}"/>
              </a:ext>
            </a:extLst>
          </p:cNvPr>
          <p:cNvSpPr>
            <a:spLocks noGrp="1"/>
          </p:cNvSpPr>
          <p:nvPr>
            <p:ph type="title"/>
          </p:nvPr>
        </p:nvSpPr>
        <p:spPr>
          <a:xfrm>
            <a:off x="838200" y="340411"/>
            <a:ext cx="10515600" cy="1325563"/>
          </a:xfrm>
        </p:spPr>
        <p:txBody>
          <a:bodyPr/>
          <a:lstStyle/>
          <a:p>
            <a:pPr algn="ctr"/>
            <a:r>
              <a:rPr lang="en-US" altLang="en-US" sz="4400" b="1" dirty="0"/>
              <a:t>ACPE Information </a:t>
            </a:r>
            <a:r>
              <a:rPr lang="en-US" altLang="en-US" sz="4400" b="1" dirty="0">
                <a:solidFill>
                  <a:srgbClr val="C00000"/>
                </a:solidFill>
              </a:rPr>
              <a:t>(Use EXACT wording)</a:t>
            </a:r>
            <a:endParaRPr lang="en-US" b="1" dirty="0">
              <a:solidFill>
                <a:srgbClr val="C00000"/>
              </a:solidFill>
            </a:endParaRPr>
          </a:p>
        </p:txBody>
      </p:sp>
      <p:sp>
        <p:nvSpPr>
          <p:cNvPr id="3" name="Content Placeholder 2">
            <a:extLst>
              <a:ext uri="{FF2B5EF4-FFF2-40B4-BE49-F238E27FC236}">
                <a16:creationId xmlns:a16="http://schemas.microsoft.com/office/drawing/2014/main" id="{25425D03-AE0B-DF14-D15A-E4ABDD86CCE5}"/>
              </a:ext>
            </a:extLst>
          </p:cNvPr>
          <p:cNvSpPr>
            <a:spLocks noGrp="1"/>
          </p:cNvSpPr>
          <p:nvPr>
            <p:ph idx="1"/>
          </p:nvPr>
        </p:nvSpPr>
        <p:spPr>
          <a:xfrm>
            <a:off x="838200" y="1380780"/>
            <a:ext cx="10515600" cy="4760527"/>
          </a:xfrm>
        </p:spPr>
        <p:txBody>
          <a:bodyPr>
            <a:normAutofit lnSpcReduction="10000"/>
          </a:bodyPr>
          <a:lstStyle/>
          <a:p>
            <a:pPr marL="0" indent="0">
              <a:spcBef>
                <a:spcPts val="0"/>
              </a:spcBef>
              <a:spcAft>
                <a:spcPts val="0"/>
              </a:spcAft>
              <a:buFont typeface="Arial" charset="0"/>
              <a:buNone/>
              <a:defRPr/>
            </a:pPr>
            <a:r>
              <a:rPr lang="en-US" sz="2800" dirty="0">
                <a:solidFill>
                  <a:srgbClr val="000000"/>
                </a:solidFill>
                <a:latin typeface="Arial"/>
                <a:ea typeface="Times New Roman"/>
              </a:rPr>
              <a:t>In support of improving patient care, Rush University Medical Center is jointly accredited by the Accreditation Council for Continuing Medical Education (ACCME), the Accreditation Council for Pharmacy Education (ACPE), and the American Nurses Credentialing Center (ANCC), to provide continuing education for the healthcare team.</a:t>
            </a:r>
            <a:br>
              <a:rPr lang="en-US" sz="2800" dirty="0">
                <a:solidFill>
                  <a:srgbClr val="000000"/>
                </a:solidFill>
                <a:latin typeface="Arial"/>
                <a:ea typeface="Times New Roman"/>
              </a:rPr>
            </a:br>
            <a:endParaRPr lang="en-US" sz="2800" dirty="0">
              <a:latin typeface="Times New Roman"/>
              <a:ea typeface="Times New Roman"/>
            </a:endParaRPr>
          </a:p>
          <a:p>
            <a:pPr marL="0" indent="0">
              <a:spcBef>
                <a:spcPts val="0"/>
              </a:spcBef>
              <a:spcAft>
                <a:spcPts val="0"/>
              </a:spcAft>
              <a:buFont typeface="Arial" charset="0"/>
              <a:buNone/>
              <a:defRPr/>
            </a:pPr>
            <a:r>
              <a:rPr lang="en-US" sz="2800" dirty="0">
                <a:solidFill>
                  <a:srgbClr val="000000"/>
                </a:solidFill>
                <a:latin typeface="Arial"/>
                <a:ea typeface="Times New Roman"/>
              </a:rPr>
              <a:t>This activity is being presented without bias and without commercial support.</a:t>
            </a:r>
            <a:endParaRPr lang="en-US" sz="2800" dirty="0">
              <a:latin typeface="Times New Roman"/>
              <a:ea typeface="Times New Roman"/>
            </a:endParaRPr>
          </a:p>
          <a:p>
            <a:pPr marL="0" indent="0">
              <a:spcBef>
                <a:spcPts val="0"/>
              </a:spcBef>
              <a:spcAft>
                <a:spcPts val="0"/>
              </a:spcAft>
              <a:buFont typeface="Arial" charset="0"/>
              <a:buNone/>
              <a:tabLst>
                <a:tab pos="228600" algn="l"/>
                <a:tab pos="4305300" algn="l"/>
              </a:tabLst>
              <a:defRPr/>
            </a:pPr>
            <a:r>
              <a:rPr lang="en-US" sz="2800" dirty="0">
                <a:solidFill>
                  <a:srgbClr val="000000"/>
                </a:solidFill>
                <a:latin typeface="Arial"/>
                <a:ea typeface="Cambria"/>
                <a:cs typeface="Times New Roman"/>
              </a:rPr>
              <a:t> </a:t>
            </a:r>
            <a:endParaRPr lang="en-US" sz="2800" dirty="0">
              <a:latin typeface="Times New Roman"/>
              <a:ea typeface="Times New Roman"/>
            </a:endParaRPr>
          </a:p>
          <a:p>
            <a:pPr marL="0" indent="0">
              <a:spcBef>
                <a:spcPts val="0"/>
              </a:spcBef>
              <a:spcAft>
                <a:spcPts val="0"/>
              </a:spcAft>
              <a:buFont typeface="Arial" charset="0"/>
              <a:buNone/>
              <a:defRPr/>
            </a:pPr>
            <a:r>
              <a:rPr lang="en-US" sz="2800" dirty="0">
                <a:solidFill>
                  <a:srgbClr val="000000"/>
                </a:solidFill>
                <a:latin typeface="Arial"/>
                <a:ea typeface="Cambria"/>
                <a:cs typeface="Times New Roman"/>
              </a:rPr>
              <a:t>Rush University Medical Center designates this knowledge-based  live/internet activity for a maximum of </a:t>
            </a:r>
            <a:r>
              <a:rPr lang="en-US" sz="2800" u="sng" dirty="0">
                <a:solidFill>
                  <a:srgbClr val="FF0000"/>
                </a:solidFill>
                <a:latin typeface="Arial"/>
                <a:ea typeface="Cambria"/>
                <a:cs typeface="Times New Roman"/>
              </a:rPr>
              <a:t>6.75</a:t>
            </a:r>
            <a:r>
              <a:rPr lang="en-US" sz="2800" dirty="0">
                <a:solidFill>
                  <a:srgbClr val="000000"/>
                </a:solidFill>
                <a:latin typeface="Arial"/>
                <a:ea typeface="Cambria"/>
                <a:cs typeface="Times New Roman"/>
              </a:rPr>
              <a:t> contact hours for pharmacists.</a:t>
            </a:r>
            <a:endParaRPr lang="en-US" sz="2800" i="1" dirty="0"/>
          </a:p>
          <a:p>
            <a:endParaRPr lang="en-US" dirty="0"/>
          </a:p>
        </p:txBody>
      </p:sp>
    </p:spTree>
    <p:extLst>
      <p:ext uri="{BB962C8B-B14F-4D97-AF65-F5344CB8AC3E}">
        <p14:creationId xmlns:p14="http://schemas.microsoft.com/office/powerpoint/2010/main" val="1767164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26762-712A-D8CC-BFF8-7F2FDCC8F3A8}"/>
              </a:ext>
            </a:extLst>
          </p:cNvPr>
          <p:cNvSpPr>
            <a:spLocks noGrp="1"/>
          </p:cNvSpPr>
          <p:nvPr>
            <p:ph type="title"/>
          </p:nvPr>
        </p:nvSpPr>
        <p:spPr>
          <a:xfrm>
            <a:off x="838200" y="556054"/>
            <a:ext cx="10515600" cy="1134634"/>
          </a:xfrm>
        </p:spPr>
        <p:txBody>
          <a:bodyPr>
            <a:normAutofit fontScale="90000"/>
          </a:bodyPr>
          <a:lstStyle/>
          <a:p>
            <a:pPr algn="ctr"/>
            <a:r>
              <a:rPr lang="en-US" b="1" dirty="0"/>
              <a:t>Learning Objective</a:t>
            </a:r>
            <a:br>
              <a:rPr lang="en-US" b="1" dirty="0"/>
            </a:br>
            <a:r>
              <a:rPr lang="en-US" sz="3100" b="1" dirty="0">
                <a:solidFill>
                  <a:srgbClr val="C00000"/>
                </a:solidFill>
              </a:rPr>
              <a:t>(Please insert only ONE objective and use approved </a:t>
            </a:r>
            <a:br>
              <a:rPr lang="en-US" sz="3100" b="1" dirty="0">
                <a:solidFill>
                  <a:srgbClr val="C00000"/>
                </a:solidFill>
              </a:rPr>
            </a:br>
            <a:r>
              <a:rPr lang="en-US" sz="3100" b="1" dirty="0">
                <a:solidFill>
                  <a:srgbClr val="C00000"/>
                </a:solidFill>
              </a:rPr>
              <a:t>knowledge-based verbs in Abstract &amp; Slide Format Guide.)</a:t>
            </a:r>
            <a:br>
              <a:rPr lang="en-US" dirty="0"/>
            </a:br>
            <a:endParaRPr lang="en-US" dirty="0"/>
          </a:p>
        </p:txBody>
      </p:sp>
      <p:sp>
        <p:nvSpPr>
          <p:cNvPr id="3" name="Content Placeholder 2">
            <a:extLst>
              <a:ext uri="{FF2B5EF4-FFF2-40B4-BE49-F238E27FC236}">
                <a16:creationId xmlns:a16="http://schemas.microsoft.com/office/drawing/2014/main" id="{473E29F4-FFAC-9B20-6A5F-F598712CF6FC}"/>
              </a:ext>
            </a:extLst>
          </p:cNvPr>
          <p:cNvSpPr>
            <a:spLocks noGrp="1"/>
          </p:cNvSpPr>
          <p:nvPr>
            <p:ph idx="1"/>
          </p:nvPr>
        </p:nvSpPr>
        <p:spPr/>
        <p:txBody>
          <a:bodyPr/>
          <a:lstStyle/>
          <a:p>
            <a:pPr eaLnBrk="1" hangingPunct="1">
              <a:buFontTx/>
              <a:buNone/>
            </a:pPr>
            <a:endParaRPr lang="en-US" altLang="en-US" sz="2800" dirty="0"/>
          </a:p>
          <a:p>
            <a:pPr eaLnBrk="1" hangingPunct="1">
              <a:buFontTx/>
              <a:buNone/>
            </a:pPr>
            <a:r>
              <a:rPr lang="en-US" altLang="en-US" sz="2800" dirty="0"/>
              <a:t>At the conclusion of this course participants will be able to</a:t>
            </a:r>
          </a:p>
          <a:p>
            <a:pPr eaLnBrk="1" hangingPunct="1">
              <a:buFontTx/>
              <a:buNone/>
            </a:pPr>
            <a:endParaRPr lang="en-US" altLang="en-US" sz="2800" dirty="0"/>
          </a:p>
          <a:p>
            <a:pPr marL="0" indent="0">
              <a:buNone/>
            </a:pPr>
            <a:r>
              <a:rPr lang="en-US" altLang="en-US" sz="2800" b="1" dirty="0"/>
              <a:t>Learning Objective text here…</a:t>
            </a:r>
          </a:p>
          <a:p>
            <a:endParaRPr lang="en-US" dirty="0"/>
          </a:p>
        </p:txBody>
      </p:sp>
    </p:spTree>
    <p:extLst>
      <p:ext uri="{BB962C8B-B14F-4D97-AF65-F5344CB8AC3E}">
        <p14:creationId xmlns:p14="http://schemas.microsoft.com/office/powerpoint/2010/main" val="2680522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44E9-7DC9-37B3-B02C-73F3006F5AE5}"/>
              </a:ext>
            </a:extLst>
          </p:cNvPr>
          <p:cNvSpPr>
            <a:spLocks noGrp="1"/>
          </p:cNvSpPr>
          <p:nvPr>
            <p:ph type="title"/>
          </p:nvPr>
        </p:nvSpPr>
        <p:spPr/>
        <p:txBody>
          <a:bodyPr/>
          <a:lstStyle/>
          <a:p>
            <a:pPr algn="ctr"/>
            <a:r>
              <a:rPr lang="en-US" b="1" dirty="0"/>
              <a:t>Throughout Presentation:</a:t>
            </a:r>
          </a:p>
        </p:txBody>
      </p:sp>
      <p:sp>
        <p:nvSpPr>
          <p:cNvPr id="3" name="Content Placeholder 2">
            <a:extLst>
              <a:ext uri="{FF2B5EF4-FFF2-40B4-BE49-F238E27FC236}">
                <a16:creationId xmlns:a16="http://schemas.microsoft.com/office/drawing/2014/main" id="{C1C8302D-D5BC-5F09-A4E3-562E1207188D}"/>
              </a:ext>
            </a:extLst>
          </p:cNvPr>
          <p:cNvSpPr>
            <a:spLocks noGrp="1"/>
          </p:cNvSpPr>
          <p:nvPr>
            <p:ph idx="1"/>
          </p:nvPr>
        </p:nvSpPr>
        <p:spPr>
          <a:xfrm>
            <a:off x="838200" y="1544595"/>
            <a:ext cx="10515600" cy="4632368"/>
          </a:xfrm>
        </p:spPr>
        <p:txBody>
          <a:bodyPr>
            <a:normAutofit lnSpcReduction="10000"/>
          </a:bodyPr>
          <a:lstStyle/>
          <a:p>
            <a:r>
              <a:rPr lang="en-US" dirty="0"/>
              <a:t>References on slides as appropriate</a:t>
            </a:r>
          </a:p>
          <a:p>
            <a:r>
              <a:rPr lang="en-US" dirty="0"/>
              <a:t>Interactive learning activities</a:t>
            </a:r>
          </a:p>
          <a:p>
            <a:r>
              <a:rPr lang="en-US" dirty="0"/>
              <a:t>Assessment activities (include ONE assessment question tied to learning objective)</a:t>
            </a:r>
          </a:p>
          <a:p>
            <a:r>
              <a:rPr lang="en-US" dirty="0"/>
              <a:t>Copyright permission information for images</a:t>
            </a:r>
          </a:p>
          <a:p>
            <a:pPr marL="0" indent="0">
              <a:buNone/>
            </a:pPr>
            <a:r>
              <a:rPr lang="en-US" sz="1800" dirty="0"/>
              <a:t>	(if speaker took pictures say: “Property of speaker”)</a:t>
            </a:r>
          </a:p>
          <a:p>
            <a:pPr marL="0" indent="0">
              <a:buNone/>
            </a:pPr>
            <a:r>
              <a:rPr lang="en-US" sz="1800" dirty="0"/>
              <a:t>	</a:t>
            </a:r>
            <a:r>
              <a:rPr lang="en-US" sz="1800" b="1" dirty="0">
                <a:solidFill>
                  <a:srgbClr val="C00000"/>
                </a:solidFill>
              </a:rPr>
              <a:t>See Abstract &amp; Slide Format Guide for Copyright guidance.</a:t>
            </a:r>
          </a:p>
          <a:p>
            <a:r>
              <a:rPr lang="en-US" dirty="0"/>
              <a:t>Indicate any off-label use</a:t>
            </a:r>
          </a:p>
          <a:p>
            <a:r>
              <a:rPr lang="en-US" dirty="0"/>
              <a:t>No commercial logos</a:t>
            </a:r>
          </a:p>
          <a:p>
            <a:r>
              <a:rPr lang="en-US" dirty="0"/>
              <a:t>Use generic names (all brands in parenthesis)</a:t>
            </a:r>
          </a:p>
          <a:p>
            <a:endParaRPr lang="en-US" dirty="0"/>
          </a:p>
        </p:txBody>
      </p:sp>
    </p:spTree>
    <p:extLst>
      <p:ext uri="{BB962C8B-B14F-4D97-AF65-F5344CB8AC3E}">
        <p14:creationId xmlns:p14="http://schemas.microsoft.com/office/powerpoint/2010/main" val="750612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AE210-4373-CFCD-0B92-A7CBD862B6FB}"/>
              </a:ext>
            </a:extLst>
          </p:cNvPr>
          <p:cNvSpPr>
            <a:spLocks noGrp="1"/>
          </p:cNvSpPr>
          <p:nvPr>
            <p:ph type="title"/>
          </p:nvPr>
        </p:nvSpPr>
        <p:spPr/>
        <p:txBody>
          <a:bodyPr>
            <a:normAutofit fontScale="90000"/>
          </a:bodyPr>
          <a:lstStyle/>
          <a:p>
            <a:r>
              <a:rPr lang="en-US" b="1" dirty="0"/>
              <a:t>Last Slide – </a:t>
            </a:r>
            <a:br>
              <a:rPr lang="en-US" b="1" dirty="0"/>
            </a:br>
            <a:r>
              <a:rPr lang="en-US" b="1" dirty="0">
                <a:solidFill>
                  <a:srgbClr val="C00000"/>
                </a:solidFill>
              </a:rPr>
              <a:t>(unless you need an Acknowledgements slide)</a:t>
            </a:r>
            <a:r>
              <a:rPr lang="en-US" b="1" dirty="0"/>
              <a:t>	</a:t>
            </a:r>
          </a:p>
        </p:txBody>
      </p:sp>
      <p:sp>
        <p:nvSpPr>
          <p:cNvPr id="3" name="Content Placeholder 2">
            <a:extLst>
              <a:ext uri="{FF2B5EF4-FFF2-40B4-BE49-F238E27FC236}">
                <a16:creationId xmlns:a16="http://schemas.microsoft.com/office/drawing/2014/main" id="{B78EEEFF-066E-8AF4-220D-98CC64A1F40D}"/>
              </a:ext>
            </a:extLst>
          </p:cNvPr>
          <p:cNvSpPr>
            <a:spLocks noGrp="1"/>
          </p:cNvSpPr>
          <p:nvPr>
            <p:ph idx="1"/>
          </p:nvPr>
        </p:nvSpPr>
        <p:spPr/>
        <p:txBody>
          <a:bodyPr/>
          <a:lstStyle/>
          <a:p>
            <a:endParaRPr lang="en-US" dirty="0"/>
          </a:p>
          <a:p>
            <a:pPr marL="0" indent="0" algn="ctr">
              <a:buNone/>
            </a:pPr>
            <a:r>
              <a:rPr lang="en-US" sz="3200" dirty="0"/>
              <a:t>Bibliography or Resource List</a:t>
            </a:r>
          </a:p>
          <a:p>
            <a:pPr marL="0" indent="0" algn="ctr">
              <a:buNone/>
            </a:pPr>
            <a:r>
              <a:rPr lang="en-US" sz="3200" dirty="0"/>
              <a:t>and / or</a:t>
            </a:r>
          </a:p>
          <a:p>
            <a:pPr marL="0" indent="0" algn="ctr">
              <a:buNone/>
            </a:pPr>
            <a:r>
              <a:rPr lang="en-US" sz="3200" dirty="0"/>
              <a:t>Reference List</a:t>
            </a:r>
          </a:p>
          <a:p>
            <a:pPr marL="0" indent="0" algn="ctr">
              <a:buNone/>
            </a:pPr>
            <a:endParaRPr lang="en-US" sz="3200" dirty="0"/>
          </a:p>
          <a:p>
            <a:pPr marL="0" indent="0" algn="ctr">
              <a:buNone/>
            </a:pPr>
            <a:r>
              <a:rPr lang="en-US" sz="3200" b="1" dirty="0">
                <a:solidFill>
                  <a:srgbClr val="C00000"/>
                </a:solidFill>
              </a:rPr>
              <a:t>(Title this slide according to type of List.)</a:t>
            </a:r>
          </a:p>
          <a:p>
            <a:endParaRPr lang="en-US" dirty="0"/>
          </a:p>
        </p:txBody>
      </p:sp>
    </p:spTree>
    <p:extLst>
      <p:ext uri="{BB962C8B-B14F-4D97-AF65-F5344CB8AC3E}">
        <p14:creationId xmlns:p14="http://schemas.microsoft.com/office/powerpoint/2010/main" val="349543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85145-9FB9-B911-F5E6-59E83AE854CD}"/>
              </a:ext>
            </a:extLst>
          </p:cNvPr>
          <p:cNvSpPr>
            <a:spLocks noGrp="1"/>
          </p:cNvSpPr>
          <p:nvPr>
            <p:ph type="title"/>
          </p:nvPr>
        </p:nvSpPr>
        <p:spPr/>
        <p:txBody>
          <a:bodyPr/>
          <a:lstStyle/>
          <a:p>
            <a:pPr algn="ctr"/>
            <a:r>
              <a:rPr lang="en-US" b="1" dirty="0"/>
              <a:t>Acknowledgements</a:t>
            </a:r>
          </a:p>
        </p:txBody>
      </p:sp>
      <p:sp>
        <p:nvSpPr>
          <p:cNvPr id="3" name="Content Placeholder 2">
            <a:extLst>
              <a:ext uri="{FF2B5EF4-FFF2-40B4-BE49-F238E27FC236}">
                <a16:creationId xmlns:a16="http://schemas.microsoft.com/office/drawing/2014/main" id="{69A03EC5-DAB7-49AA-81F5-D02D478AA52C}"/>
              </a:ext>
            </a:extLst>
          </p:cNvPr>
          <p:cNvSpPr>
            <a:spLocks noGrp="1"/>
          </p:cNvSpPr>
          <p:nvPr>
            <p:ph idx="1"/>
          </p:nvPr>
        </p:nvSpPr>
        <p:spPr/>
        <p:txBody>
          <a:bodyPr/>
          <a:lstStyle/>
          <a:p>
            <a:pPr marL="0" indent="0">
              <a:buNone/>
            </a:pPr>
            <a:r>
              <a:rPr lang="en-US" sz="3200" dirty="0">
                <a:solidFill>
                  <a:srgbClr val="C00000"/>
                </a:solidFill>
              </a:rPr>
              <a:t>Add any additional acknowledgements here if applicable, such as additional preceptors / mentors / researchers.</a:t>
            </a:r>
          </a:p>
          <a:p>
            <a:pPr marL="0" indent="0">
              <a:buNone/>
            </a:pPr>
            <a:endParaRPr lang="en-US" sz="3200" dirty="0"/>
          </a:p>
          <a:p>
            <a:pPr marL="0" indent="0">
              <a:buNone/>
            </a:pPr>
            <a:endParaRPr lang="en-US" sz="3200" dirty="0"/>
          </a:p>
          <a:p>
            <a:pPr marL="0" indent="0">
              <a:buNone/>
            </a:pPr>
            <a:r>
              <a:rPr lang="en-US" sz="3200" b="1" i="1" dirty="0">
                <a:solidFill>
                  <a:srgbClr val="FF0000"/>
                </a:solidFill>
              </a:rPr>
              <a:t>This is the last slide if applicable.</a:t>
            </a:r>
          </a:p>
          <a:p>
            <a:endParaRPr lang="en-US" dirty="0"/>
          </a:p>
        </p:txBody>
      </p:sp>
    </p:spTree>
    <p:extLst>
      <p:ext uri="{BB962C8B-B14F-4D97-AF65-F5344CB8AC3E}">
        <p14:creationId xmlns:p14="http://schemas.microsoft.com/office/powerpoint/2010/main" val="1150069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474</Words>
  <Application>Microsoft Office PowerPoint</Application>
  <PresentationFormat>Widescreen</PresentationFormat>
  <Paragraphs>57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Presentation Title</vt:lpstr>
      <vt:lpstr>Disclosures (Use wording provided)</vt:lpstr>
      <vt:lpstr>ACPE Information (Use EXACT wording)</vt:lpstr>
      <vt:lpstr>Learning Objective (Please insert only ONE objective and use approved  knowledge-based verbs in Abstract &amp; Slide Format Guide.) </vt:lpstr>
      <vt:lpstr>Throughout Presentation:</vt:lpstr>
      <vt:lpstr>Last Slide –  (unless you need an Acknowledgements slide) </vt:lpstr>
      <vt:lpstr>Acknowledgements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Dyrdahl</dc:creator>
  <cp:lastModifiedBy>Maggie Allen</cp:lastModifiedBy>
  <cp:revision>9</cp:revision>
  <dcterms:created xsi:type="dcterms:W3CDTF">2023-10-13T20:51:05Z</dcterms:created>
  <dcterms:modified xsi:type="dcterms:W3CDTF">2023-11-08T21:58:56Z</dcterms:modified>
</cp:coreProperties>
</file>